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9"/>
  </p:notesMasterIdLst>
  <p:sldIdLst>
    <p:sldId id="263" r:id="rId2"/>
    <p:sldId id="256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57" autoAdjust="0"/>
    <p:restoredTop sz="93045" autoAdjust="0"/>
  </p:normalViewPr>
  <p:slideViewPr>
    <p:cSldViewPr snapToGrid="0" snapToObjects="1">
      <p:cViewPr>
        <p:scale>
          <a:sx n="70" d="100"/>
          <a:sy n="70" d="100"/>
        </p:scale>
        <p:origin x="-758" y="2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E4105-7037-467B-882A-EE2DC1F98122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BB0A0-8C3F-4752-B4B8-0EB2CAA16A4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68298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BB0A0-8C3F-4752-B4B8-0EB2CAA16A43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05972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BB0A0-8C3F-4752-B4B8-0EB2CAA16A43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8105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es-AR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99CD254-A7CA-B34A-9F33-8E1315576698}" type="datetimeFigureOut">
              <a:rPr lang="es-AR" smtClean="0"/>
              <a:t>07/03/2024</a:t>
            </a:fld>
            <a:endParaRPr lang="es-AR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DBB674E-1E64-564D-B2B2-CADEA1341937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39246" y="2750679"/>
            <a:ext cx="8293326" cy="2536371"/>
          </a:xfrm>
        </p:spPr>
        <p:txBody>
          <a:bodyPr>
            <a:normAutofit fontScale="90000"/>
          </a:bodyPr>
          <a:lstStyle/>
          <a:p>
            <a:pPr algn="ctr"/>
            <a:r>
              <a:rPr lang="es-AR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Concurso de </a:t>
            </a:r>
            <a:r>
              <a:rPr lang="es-AR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póster</a:t>
            </a:r>
            <a:br>
              <a:rPr lang="es-AR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AR" sz="4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2024 - 2025</a:t>
            </a:r>
            <a:r>
              <a:rPr lang="es-AR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s-A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A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AR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AR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A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Sugerencias </a:t>
            </a:r>
            <a:r>
              <a:rPr lang="es-AR" sz="27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para </a:t>
            </a:r>
            <a:r>
              <a:rPr lang="es-A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estudiantes  </a:t>
            </a:r>
            <a:r>
              <a:rPr lang="es-AR" sz="27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 9 a 11 </a:t>
            </a:r>
            <a:r>
              <a:rPr lang="es-A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años</a:t>
            </a:r>
            <a:br>
              <a:rPr lang="es-AR" sz="27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es-AR" sz="27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760028" y="5287050"/>
            <a:ext cx="5987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 sugerimos los siguientes pasos</a:t>
            </a:r>
          </a:p>
          <a:p>
            <a:endParaRPr lang="es-AR" dirty="0"/>
          </a:p>
        </p:txBody>
      </p:sp>
      <p:sp>
        <p:nvSpPr>
          <p:cNvPr id="7" name="6 Flecha derecha"/>
          <p:cNvSpPr/>
          <p:nvPr/>
        </p:nvSpPr>
        <p:spPr>
          <a:xfrm>
            <a:off x="10352315" y="5287050"/>
            <a:ext cx="1524000" cy="370115"/>
          </a:xfrm>
          <a:prstGeom prst="rightArrow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FFC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58057"/>
            <a:ext cx="12193588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116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C881636C-D367-E746-9DD6-C4103FD36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581" y="93192"/>
            <a:ext cx="8006576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s-AR" sz="4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AR" sz="4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AR" sz="48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AR" sz="48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AR" sz="4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Tema</a:t>
            </a:r>
            <a:endParaRPr lang="es-AR" sz="48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ACCE4AAE-476D-7449-B5D7-8C1606F7562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2949" y="2068550"/>
            <a:ext cx="4176137" cy="381158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1-Elige un Tema:</a:t>
            </a:r>
          </a:p>
          <a:p>
            <a:pPr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Piensa </a:t>
            </a: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algo que te gustaría saber más. ¿Qué te da curiosidad?</a:t>
            </a:r>
          </a:p>
          <a:p>
            <a:endParaRPr lang="es-AR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634" y="2790986"/>
            <a:ext cx="5465423" cy="308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81" y="4335562"/>
            <a:ext cx="291465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58057"/>
            <a:ext cx="12193588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96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1F87D9E-50F0-A445-9091-EFAD69BCE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anchor="ctr">
            <a:normAutofit fontScale="90000"/>
          </a:bodyPr>
          <a:lstStyle/>
          <a:p>
            <a:pPr algn="ctr"/>
            <a:r>
              <a:rPr lang="es-AR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AR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AR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AR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AR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Datos</a:t>
            </a:r>
            <a:endParaRPr lang="es-AR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082" y="4361512"/>
            <a:ext cx="3726745" cy="2096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F909CFA7-831F-7F4B-ABE0-D08099C4F9E0}"/>
              </a:ext>
            </a:extLst>
          </p:cNvPr>
          <p:cNvSpPr/>
          <p:nvPr/>
        </p:nvSpPr>
        <p:spPr>
          <a:xfrm>
            <a:off x="5469841" y="1933491"/>
            <a:ext cx="58444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2-Recolecta </a:t>
            </a: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Datos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Aft>
                <a:spcPts val="0"/>
              </a:spcAft>
            </a:pP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Planea </a:t>
            </a: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cómo puedes obtener información sobre tu tema.</a:t>
            </a:r>
          </a:p>
          <a:p>
            <a:pPr algn="just">
              <a:spcAft>
                <a:spcPts val="0"/>
              </a:spcAft>
            </a:pP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Conversa </a:t>
            </a: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tus ideas con tus amigos u observa lo que sucede a tu alrededor.</a:t>
            </a:r>
          </a:p>
          <a:p>
            <a:pPr algn="ctr"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¡Recuerda que registrar en tablas los datos hace todo más interesante y ordenado!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457" y="2177576"/>
            <a:ext cx="264795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58057"/>
            <a:ext cx="12193588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7329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02469D-CC58-7D43-8FBD-7F4099A16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527" y="1295400"/>
            <a:ext cx="6474248" cy="3398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01FB3BC1-A37E-FB4F-9EF3-28226A11F8AA}"/>
              </a:ext>
            </a:extLst>
          </p:cNvPr>
          <p:cNvSpPr/>
          <p:nvPr/>
        </p:nvSpPr>
        <p:spPr>
          <a:xfrm>
            <a:off x="252549" y="1524680"/>
            <a:ext cx="54102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 Datos Divertidos:</a:t>
            </a:r>
          </a:p>
          <a:p>
            <a:pPr>
              <a:spcAft>
                <a:spcPts val="0"/>
              </a:spcAft>
            </a:pP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Usa colores y formas para hacer que tus datos sean llamativos.</a:t>
            </a:r>
          </a:p>
          <a:p>
            <a:pPr>
              <a:spcAft>
                <a:spcPts val="0"/>
              </a:spcAft>
            </a:pPr>
            <a:endParaRPr lang="es-AR" sz="3200" b="1" dirty="0" smtClean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AR" sz="3200" b="1" dirty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AR" sz="3200" b="1" dirty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¿Puedes hacer un gráfico con tus datos? ¡Hazlo colorido y divertido!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329" y="4757496"/>
            <a:ext cx="2833671" cy="196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58057"/>
            <a:ext cx="12193588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8212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0AF0097-8845-2C48-BA5C-AE5B130F1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323B3725-7B59-AE4A-B19A-585608686E84}"/>
              </a:ext>
            </a:extLst>
          </p:cNvPr>
          <p:cNvSpPr/>
          <p:nvPr/>
        </p:nvSpPr>
        <p:spPr>
          <a:xfrm>
            <a:off x="0" y="1389570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Descubre Cosas Nuevas:</a:t>
            </a:r>
          </a:p>
          <a:p>
            <a:pPr algn="just"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Mira tus gráficos y observa 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pPr algn="just"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cómo </a:t>
            </a: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comportan los datos. 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¿</a:t>
            </a: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Puedes encontrar algo            </a:t>
            </a:r>
          </a:p>
          <a:p>
            <a:pPr algn="just"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sorprendente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spcAft>
                <a:spcPts val="0"/>
              </a:spcAft>
            </a:pPr>
            <a:endParaRPr lang="es-AR" sz="3200" b="1" dirty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AR" sz="3200" b="1" dirty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cambia? ¿Hay algo que 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quieras </a:t>
            </a: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contar a tus amigos </a:t>
            </a:r>
            <a:endParaRPr lang="es-AR" sz="3200" b="1" dirty="0" smtClean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sobre </a:t>
            </a: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tus descubrimientos ?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58057"/>
            <a:ext cx="12193588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796" y="1088618"/>
            <a:ext cx="3834716" cy="2877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142" y="3966179"/>
            <a:ext cx="2638732" cy="31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8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C1E3B67-8975-BB4D-B036-EA8FA844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3D9F6183-2C45-EE43-9324-358F44A29A3E}"/>
              </a:ext>
            </a:extLst>
          </p:cNvPr>
          <p:cNvSpPr/>
          <p:nvPr/>
        </p:nvSpPr>
        <p:spPr>
          <a:xfrm>
            <a:off x="272143" y="1519535"/>
            <a:ext cx="556622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5- Explica Tu Póster:</a:t>
            </a:r>
          </a:p>
          <a:p>
            <a:pPr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Piensa en lo que has 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descubierto </a:t>
            </a: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aprendido</a:t>
            </a: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>
              <a:spcAft>
                <a:spcPts val="0"/>
              </a:spcAft>
            </a:pPr>
            <a:endParaRPr lang="es-AR" sz="3200" b="1" dirty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AR" sz="3200" b="1" dirty="0" smtClean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AR" sz="3200" b="1" dirty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AR" sz="32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¿</a:t>
            </a:r>
            <a:r>
              <a:rPr lang="es-AR" sz="32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Cómo puedes concluir?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58057"/>
            <a:ext cx="12193588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857" y="1518251"/>
            <a:ext cx="3320109" cy="2404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370" y="3922736"/>
            <a:ext cx="4770120" cy="2727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166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D320EA7-938D-8745-973E-F1D499BF9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040" y="1319900"/>
            <a:ext cx="115824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s-A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Diseño</a:t>
            </a:r>
            <a:r>
              <a:rPr lang="es-AR" dirty="0"/>
              <a:t> 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F667A92-A1FC-F043-ADC3-BBF884AFC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091" y="1730322"/>
            <a:ext cx="11037411" cy="52904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AR" sz="24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 hagas tu póster ISLP, recuerda que es como contar una historia </a:t>
            </a:r>
            <a:endParaRPr lang="es-AR" sz="2400" b="1" dirty="0" smtClean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s-AR" sz="24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</a:t>
            </a:r>
            <a:r>
              <a:rPr lang="es-AR" sz="24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que aprendiste</a:t>
            </a:r>
            <a:r>
              <a:rPr lang="es-AR" sz="24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s-AR" sz="2400" b="1" dirty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AR" sz="2400" b="1" dirty="0" smtClean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AR" sz="2400" b="1" dirty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AR" sz="2400" b="1" dirty="0" smtClean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AR" sz="2400" b="1" dirty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AR" sz="2400" b="1" dirty="0" smtClean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AR" sz="2400" b="1" dirty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s-AR" sz="2400" b="1" dirty="0" smtClean="0">
              <a:solidFill>
                <a:srgbClr val="FF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s-AR" sz="2400" b="1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Así</a:t>
            </a:r>
            <a:r>
              <a:rPr lang="es-AR" sz="24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todos entenderán tu súper historia sobre lo que descubriste.</a:t>
            </a:r>
          </a:p>
          <a:p>
            <a:pPr marL="0" indent="0">
              <a:buNone/>
            </a:pPr>
            <a:r>
              <a:rPr lang="es-AR" sz="2400" b="1" dirty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s-AR" sz="2400" dirty="0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509" y="2016585"/>
            <a:ext cx="1461098" cy="243516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58057"/>
            <a:ext cx="12193588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781419"/>
              </p:ext>
            </p:extLst>
          </p:nvPr>
        </p:nvGraphicFramePr>
        <p:xfrm>
          <a:off x="1206091" y="2845190"/>
          <a:ext cx="9886452" cy="272829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9886452"/>
              </a:tblGrid>
              <a:tr h="33745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AR" sz="1800" b="1" dirty="0" err="1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Pónle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un nombre a esa historia y será el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TÍTULO 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 tu póster.</a:t>
                      </a:r>
                    </a:p>
                  </a:txBody>
                  <a:tcPr>
                    <a:noFill/>
                  </a:tcPr>
                </a:tc>
              </a:tr>
              <a:tr h="4339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necesitas poner todo, solo lo más 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IMPORTANTE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/>
                </a:tc>
              </a:tr>
              <a:tr h="3740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Usa 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IMÁGENES , TABLAS Y GRÁFICOS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bonitos para que sea divertido de ver. </a:t>
                      </a:r>
                    </a:p>
                  </a:txBody>
                  <a:tcPr/>
                </a:tc>
              </a:tr>
              <a:tr h="907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TEXTO 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debe ser simple, como si estuvieras 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contando una historia 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corta sobre tus datos y lo que descubriste.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pongas 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demasiadas 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cosas, ¡recuerda que el 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espacio es limitado 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el póster!</a:t>
                      </a:r>
                    </a:p>
                  </a:txBody>
                  <a:tcPr/>
                </a:tc>
              </a:tr>
              <a:tr h="5678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Elige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los 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gráfico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 que 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muestren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mejor tus 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resultados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 ponles un 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título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 un pequeño </a:t>
                      </a:r>
                      <a:r>
                        <a:rPr lang="es-AR" sz="18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comentario</a:t>
                      </a:r>
                      <a:r>
                        <a:rPr lang="es-AR" sz="1800" b="1" dirty="0" smtClean="0">
                          <a:solidFill>
                            <a:srgbClr val="FF33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para explicar lo que muestran.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8764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154</TotalTime>
  <Words>302</Words>
  <Application>Microsoft Office PowerPoint</Application>
  <PresentationFormat>Personalizado</PresentationFormat>
  <Paragraphs>54</Paragraphs>
  <Slides>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Viajes</vt:lpstr>
      <vt:lpstr>Concurso de póster 2024 - 2025   Sugerencias para estudiantes  de 9 a 11 años </vt:lpstr>
      <vt:lpstr>  Tema</vt:lpstr>
      <vt:lpstr>  Datos</vt:lpstr>
      <vt:lpstr>Presentación de PowerPoint</vt:lpstr>
      <vt:lpstr>Presentación de PowerPoint</vt:lpstr>
      <vt:lpstr>Presentación de PowerPoint</vt:lpstr>
      <vt:lpstr>Diseño 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Concurso de póster  Sugerencias para estudiantes de 9 a 11 años</dc:title>
  <dc:creator>Adriana D´Amelio</dc:creator>
  <cp:lastModifiedBy>Luffi</cp:lastModifiedBy>
  <cp:revision>14</cp:revision>
  <dcterms:created xsi:type="dcterms:W3CDTF">2024-02-22T13:30:19Z</dcterms:created>
  <dcterms:modified xsi:type="dcterms:W3CDTF">2024-03-08T01:25:00Z</dcterms:modified>
</cp:coreProperties>
</file>