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6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2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4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6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4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BC94-4273-4D9B-ABE8-9C9C25E29332}" type="datetimeFigureOut">
              <a:rPr lang="en-US" smtClean="0"/>
              <a:t>2017-05-02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8FFF-6370-44DC-B999-80F136B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6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541" y="490251"/>
            <a:ext cx="10804116" cy="64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Valentim R. Alferes</dc:creator>
  <cp:lastModifiedBy>Valentim R. Alferes</cp:lastModifiedBy>
  <cp:revision>2</cp:revision>
  <dcterms:created xsi:type="dcterms:W3CDTF">2017-05-02T16:45:29Z</dcterms:created>
  <dcterms:modified xsi:type="dcterms:W3CDTF">2017-05-02T16:53:49Z</dcterms:modified>
</cp:coreProperties>
</file>